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534C6709-75C3-47AC-8B06-95FABBBC0628}"/>
    <pc:docChg chg="undo custSel delSld modSld">
      <pc:chgData name="Beem, Corinn" userId="c940195d-46ad-491a-b089-963483842aae" providerId="ADAL" clId="{534C6709-75C3-47AC-8B06-95FABBBC0628}" dt="2021-04-09T16:56:27.837" v="206" actId="2696"/>
      <pc:docMkLst>
        <pc:docMk/>
      </pc:docMkLst>
      <pc:sldChg chg="del">
        <pc:chgData name="Beem, Corinn" userId="c940195d-46ad-491a-b089-963483842aae" providerId="ADAL" clId="{534C6709-75C3-47AC-8B06-95FABBBC0628}" dt="2021-04-07T15:09:21.421" v="191" actId="47"/>
        <pc:sldMkLst>
          <pc:docMk/>
          <pc:sldMk cId="3309063412" sldId="503"/>
        </pc:sldMkLst>
      </pc:sldChg>
      <pc:sldChg chg="del">
        <pc:chgData name="Beem, Corinn" userId="c940195d-46ad-491a-b089-963483842aae" providerId="ADAL" clId="{534C6709-75C3-47AC-8B06-95FABBBC0628}" dt="2021-04-07T15:09:21.421" v="191" actId="47"/>
        <pc:sldMkLst>
          <pc:docMk/>
          <pc:sldMk cId="4020193246" sldId="504"/>
        </pc:sldMkLst>
      </pc:sldChg>
      <pc:sldChg chg="del">
        <pc:chgData name="Beem, Corinn" userId="c940195d-46ad-491a-b089-963483842aae" providerId="ADAL" clId="{534C6709-75C3-47AC-8B06-95FABBBC0628}" dt="2021-04-07T15:09:21.421" v="191" actId="47"/>
        <pc:sldMkLst>
          <pc:docMk/>
          <pc:sldMk cId="902281997" sldId="505"/>
        </pc:sldMkLst>
      </pc:sldChg>
      <pc:sldChg chg="del">
        <pc:chgData name="Beem, Corinn" userId="c940195d-46ad-491a-b089-963483842aae" providerId="ADAL" clId="{534C6709-75C3-47AC-8B06-95FABBBC0628}" dt="2021-04-07T15:09:21.421" v="191" actId="47"/>
        <pc:sldMkLst>
          <pc:docMk/>
          <pc:sldMk cId="4219494486" sldId="506"/>
        </pc:sldMkLst>
      </pc:sldChg>
      <pc:sldChg chg="modSp">
        <pc:chgData name="Beem, Corinn" userId="c940195d-46ad-491a-b089-963483842aae" providerId="ADAL" clId="{534C6709-75C3-47AC-8B06-95FABBBC0628}" dt="2021-04-07T15:09:29.227" v="192"/>
        <pc:sldMkLst>
          <pc:docMk/>
          <pc:sldMk cId="3544745729" sldId="511"/>
        </pc:sldMkLst>
        <pc:spChg chg="mod">
          <ac:chgData name="Beem, Corinn" userId="c940195d-46ad-491a-b089-963483842aae" providerId="ADAL" clId="{534C6709-75C3-47AC-8B06-95FABBBC0628}" dt="2021-04-07T15:09:29.227" v="192"/>
          <ac:spMkLst>
            <pc:docMk/>
            <pc:sldMk cId="3544745729" sldId="511"/>
            <ac:spMk id="5" creationId="{3E532E98-B6B5-4ACC-BAF8-6B4F7E7C68E3}"/>
          </ac:spMkLst>
        </pc:spChg>
      </pc:sldChg>
      <pc:sldChg chg="modSp mod">
        <pc:chgData name="Beem, Corinn" userId="c940195d-46ad-491a-b089-963483842aae" providerId="ADAL" clId="{534C6709-75C3-47AC-8B06-95FABBBC0628}" dt="2021-04-08T21:07:46.300" v="201" actId="20577"/>
        <pc:sldMkLst>
          <pc:docMk/>
          <pc:sldMk cId="4189796286" sldId="513"/>
        </pc:sldMkLst>
        <pc:spChg chg="mod">
          <ac:chgData name="Beem, Corinn" userId="c940195d-46ad-491a-b089-963483842aae" providerId="ADAL" clId="{534C6709-75C3-47AC-8B06-95FABBBC0628}" dt="2021-04-08T21:07:46.300" v="201" actId="20577"/>
          <ac:spMkLst>
            <pc:docMk/>
            <pc:sldMk cId="4189796286" sldId="513"/>
            <ac:spMk id="6" creationId="{7ADE84E5-34FE-4C41-9602-1621F6B66961}"/>
          </ac:spMkLst>
        </pc:spChg>
      </pc:sldChg>
      <pc:sldChg chg="modSp mod">
        <pc:chgData name="Beem, Corinn" userId="c940195d-46ad-491a-b089-963483842aae" providerId="ADAL" clId="{534C6709-75C3-47AC-8B06-95FABBBC0628}" dt="2021-04-07T15:04:13.563" v="28" actId="20577"/>
        <pc:sldMkLst>
          <pc:docMk/>
          <pc:sldMk cId="4291394701" sldId="540"/>
        </pc:sldMkLst>
        <pc:spChg chg="mod">
          <ac:chgData name="Beem, Corinn" userId="c940195d-46ad-491a-b089-963483842aae" providerId="ADAL" clId="{534C6709-75C3-47AC-8B06-95FABBBC0628}" dt="2021-04-07T15:04:13.563" v="28" actId="20577"/>
          <ac:spMkLst>
            <pc:docMk/>
            <pc:sldMk cId="4291394701" sldId="540"/>
            <ac:spMk id="2" creationId="{D85898C7-A09F-41F6-AAC4-07C7EEEB728B}"/>
          </ac:spMkLst>
        </pc:spChg>
      </pc:sldChg>
      <pc:sldChg chg="modSp mod modNotesTx">
        <pc:chgData name="Beem, Corinn" userId="c940195d-46ad-491a-b089-963483842aae" providerId="ADAL" clId="{534C6709-75C3-47AC-8B06-95FABBBC0628}" dt="2021-04-09T16:56:20.895" v="205" actId="20577"/>
        <pc:sldMkLst>
          <pc:docMk/>
          <pc:sldMk cId="3283148454" sldId="556"/>
        </pc:sldMkLst>
        <pc:spChg chg="mod">
          <ac:chgData name="Beem, Corinn" userId="c940195d-46ad-491a-b089-963483842aae" providerId="ADAL" clId="{534C6709-75C3-47AC-8B06-95FABBBC0628}" dt="2021-04-09T16:56:18.576" v="203" actId="20577"/>
          <ac:spMkLst>
            <pc:docMk/>
            <pc:sldMk cId="3283148454" sldId="556"/>
            <ac:spMk id="42" creationId="{09451B0F-CEAE-43AA-AC61-E0C09AB31722}"/>
          </ac:spMkLst>
        </pc:spChg>
      </pc:sldChg>
      <pc:sldChg chg="modSp del mod modNotesTx">
        <pc:chgData name="Beem, Corinn" userId="c940195d-46ad-491a-b089-963483842aae" providerId="ADAL" clId="{534C6709-75C3-47AC-8B06-95FABBBC0628}" dt="2021-04-09T16:56:27.837" v="206" actId="2696"/>
        <pc:sldMkLst>
          <pc:docMk/>
          <pc:sldMk cId="4009573612" sldId="557"/>
        </pc:sldMkLst>
        <pc:spChg chg="mod">
          <ac:chgData name="Beem, Corinn" userId="c940195d-46ad-491a-b089-963483842aae" providerId="ADAL" clId="{534C6709-75C3-47AC-8B06-95FABBBC0628}" dt="2021-04-07T15:04:54.107" v="47" actId="20577"/>
          <ac:spMkLst>
            <pc:docMk/>
            <pc:sldMk cId="4009573612" sldId="557"/>
            <ac:spMk id="2" creationId="{D4A1F4AB-06D3-41C7-A09F-523B103E846F}"/>
          </ac:spMkLst>
        </pc:spChg>
        <pc:spChg chg="mod">
          <ac:chgData name="Beem, Corinn" userId="c940195d-46ad-491a-b089-963483842aae" providerId="ADAL" clId="{534C6709-75C3-47AC-8B06-95FABBBC0628}" dt="2021-04-07T15:05:00.098" v="51" actId="20577"/>
          <ac:spMkLst>
            <pc:docMk/>
            <pc:sldMk cId="4009573612" sldId="557"/>
            <ac:spMk id="17" creationId="{70619F06-4E15-4210-8CA5-99B30A4B9DEB}"/>
          </ac:spMkLst>
        </pc:spChg>
        <pc:spChg chg="mod">
          <ac:chgData name="Beem, Corinn" userId="c940195d-46ad-491a-b089-963483842aae" providerId="ADAL" clId="{534C6709-75C3-47AC-8B06-95FABBBC0628}" dt="2021-04-07T15:05:41.118" v="58" actId="20577"/>
          <ac:spMkLst>
            <pc:docMk/>
            <pc:sldMk cId="4009573612" sldId="557"/>
            <ac:spMk id="31" creationId="{4A2B8B0C-7026-441A-BB33-6D9E2E3909DA}"/>
          </ac:spMkLst>
        </pc:spChg>
        <pc:spChg chg="mod">
          <ac:chgData name="Beem, Corinn" userId="c940195d-46ad-491a-b089-963483842aae" providerId="ADAL" clId="{534C6709-75C3-47AC-8B06-95FABBBC0628}" dt="2021-04-07T15:05:44.987" v="62" actId="20577"/>
          <ac:spMkLst>
            <pc:docMk/>
            <pc:sldMk cId="4009573612" sldId="557"/>
            <ac:spMk id="32" creationId="{F231803C-75B2-433B-A3F5-31F7815149FD}"/>
          </ac:spMkLst>
        </pc:spChg>
        <pc:spChg chg="mod">
          <ac:chgData name="Beem, Corinn" userId="c940195d-46ad-491a-b089-963483842aae" providerId="ADAL" clId="{534C6709-75C3-47AC-8B06-95FABBBC0628}" dt="2021-04-07T15:05:47.628" v="66" actId="20577"/>
          <ac:spMkLst>
            <pc:docMk/>
            <pc:sldMk cId="4009573612" sldId="557"/>
            <ac:spMk id="33" creationId="{6E4F87FF-9E8F-4299-B448-DB3CB52959B2}"/>
          </ac:spMkLst>
        </pc:spChg>
        <pc:spChg chg="mod">
          <ac:chgData name="Beem, Corinn" userId="c940195d-46ad-491a-b089-963483842aae" providerId="ADAL" clId="{534C6709-75C3-47AC-8B06-95FABBBC0628}" dt="2021-04-07T15:05:50.751" v="70" actId="20577"/>
          <ac:spMkLst>
            <pc:docMk/>
            <pc:sldMk cId="4009573612" sldId="557"/>
            <ac:spMk id="42" creationId="{04DB1312-1CB7-44DC-AAED-562F4D3E6EC9}"/>
          </ac:spMkLst>
        </pc:spChg>
      </pc:sldChg>
      <pc:sldChg chg="modSp mod modNotesTx">
        <pc:chgData name="Beem, Corinn" userId="c940195d-46ad-491a-b089-963483842aae" providerId="ADAL" clId="{534C6709-75C3-47AC-8B06-95FABBBC0628}" dt="2021-04-07T15:11:14.448" v="199" actId="255"/>
        <pc:sldMkLst>
          <pc:docMk/>
          <pc:sldMk cId="1503661817" sldId="558"/>
        </pc:sldMkLst>
        <pc:spChg chg="mod">
          <ac:chgData name="Beem, Corinn" userId="c940195d-46ad-491a-b089-963483842aae" providerId="ADAL" clId="{534C6709-75C3-47AC-8B06-95FABBBC0628}" dt="2021-04-07T15:06:37.406" v="102" actId="20577"/>
          <ac:spMkLst>
            <pc:docMk/>
            <pc:sldMk cId="1503661817" sldId="558"/>
            <ac:spMk id="2" creationId="{D4A1F4AB-06D3-41C7-A09F-523B103E846F}"/>
          </ac:spMkLst>
        </pc:spChg>
        <pc:spChg chg="mod">
          <ac:chgData name="Beem, Corinn" userId="c940195d-46ad-491a-b089-963483842aae" providerId="ADAL" clId="{534C6709-75C3-47AC-8B06-95FABBBC0628}" dt="2021-04-07T15:11:14.448" v="199" actId="255"/>
          <ac:spMkLst>
            <pc:docMk/>
            <pc:sldMk cId="1503661817" sldId="558"/>
            <ac:spMk id="37" creationId="{D75644BC-53EB-4AF2-A3A5-26E88A22BB8C}"/>
          </ac:spMkLst>
        </pc:spChg>
        <pc:spChg chg="mod">
          <ac:chgData name="Beem, Corinn" userId="c940195d-46ad-491a-b089-963483842aae" providerId="ADAL" clId="{534C6709-75C3-47AC-8B06-95FABBBC0628}" dt="2021-04-07T15:07:22.193" v="123" actId="14100"/>
          <ac:spMkLst>
            <pc:docMk/>
            <pc:sldMk cId="1503661817" sldId="558"/>
            <ac:spMk id="38" creationId="{5A6BADBE-CE4A-4C98-A48D-9DBDD1BE71D5}"/>
          </ac:spMkLst>
        </pc:spChg>
        <pc:spChg chg="mod">
          <ac:chgData name="Beem, Corinn" userId="c940195d-46ad-491a-b089-963483842aae" providerId="ADAL" clId="{534C6709-75C3-47AC-8B06-95FABBBC0628}" dt="2021-04-07T15:07:29.859" v="124"/>
          <ac:spMkLst>
            <pc:docMk/>
            <pc:sldMk cId="1503661817" sldId="558"/>
            <ac:spMk id="39" creationId="{5249E791-5DF4-48F1-B804-0AF87B3ED6B2}"/>
          </ac:spMkLst>
        </pc:spChg>
        <pc:spChg chg="mod">
          <ac:chgData name="Beem, Corinn" userId="c940195d-46ad-491a-b089-963483842aae" providerId="ADAL" clId="{534C6709-75C3-47AC-8B06-95FABBBC0628}" dt="2021-04-07T15:07:32.005" v="125"/>
          <ac:spMkLst>
            <pc:docMk/>
            <pc:sldMk cId="1503661817" sldId="558"/>
            <ac:spMk id="40" creationId="{BABD2D6F-67C6-428E-9B6E-575730D25AB1}"/>
          </ac:spMkLst>
        </pc:spChg>
      </pc:sldChg>
      <pc:sldChg chg="addSp modSp mod">
        <pc:chgData name="Beem, Corinn" userId="c940195d-46ad-491a-b089-963483842aae" providerId="ADAL" clId="{534C6709-75C3-47AC-8B06-95FABBBC0628}" dt="2021-04-07T15:06:44.685" v="104" actId="20577"/>
        <pc:sldMkLst>
          <pc:docMk/>
          <pc:sldMk cId="2489502936" sldId="559"/>
        </pc:sldMkLst>
        <pc:spChg chg="mod">
          <ac:chgData name="Beem, Corinn" userId="c940195d-46ad-491a-b089-963483842aae" providerId="ADAL" clId="{534C6709-75C3-47AC-8B06-95FABBBC0628}" dt="2021-04-07T15:06:44.685" v="104" actId="20577"/>
          <ac:spMkLst>
            <pc:docMk/>
            <pc:sldMk cId="2489502936" sldId="559"/>
            <ac:spMk id="2" creationId="{D4A1F4AB-06D3-41C7-A09F-523B103E846F}"/>
          </ac:spMkLst>
        </pc:spChg>
        <pc:picChg chg="add mod">
          <ac:chgData name="Beem, Corinn" userId="c940195d-46ad-491a-b089-963483842aae" providerId="ADAL" clId="{534C6709-75C3-47AC-8B06-95FABBBC0628}" dt="2021-04-07T15:03:26.277" v="1" actId="14826"/>
          <ac:picMkLst>
            <pc:docMk/>
            <pc:sldMk cId="2489502936" sldId="559"/>
            <ac:picMk id="3" creationId="{30C2FED4-6F9E-46A5-A321-E4A90EF14E9D}"/>
          </ac:picMkLst>
        </pc:picChg>
      </pc:sldChg>
    </pc:docChg>
  </pc:docChgLst>
  <pc:docChgLst>
    <pc:chgData name="Sheth, Rohan" userId="0b6da9f0-4e13-4f6a-80ee-55c9a7700dcb" providerId="ADAL" clId="{5240FDB8-58C0-4137-96EC-DEFC35AD6BB1}"/>
    <pc:docChg chg="delSld">
      <pc:chgData name="Sheth, Rohan" userId="0b6da9f0-4e13-4f6a-80ee-55c9a7700dcb" providerId="ADAL" clId="{5240FDB8-58C0-4137-96EC-DEFC35AD6BB1}" dt="2021-04-20T14:02:41.216" v="0" actId="2696"/>
      <pc:docMkLst>
        <pc:docMk/>
      </pc:docMkLst>
      <pc:sldChg chg="del">
        <pc:chgData name="Sheth, Rohan" userId="0b6da9f0-4e13-4f6a-80ee-55c9a7700dcb" providerId="ADAL" clId="{5240FDB8-58C0-4137-96EC-DEFC35AD6BB1}" dt="2021-04-20T14:02:41.216" v="0" actId="2696"/>
        <pc:sldMkLst>
          <pc:docMk/>
          <pc:sldMk cId="2489502936" sldId="5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4 created 59,609 jobs earning $3.9 billion in payroll, contributed $6.0 billion in value added, and generated a total economic output of $10.7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Reelfoot</a:t>
            </a:r>
            <a:r>
              <a:rPr lang="en-US" dirty="0"/>
              <a:t> Lake Airport created less than 10 jobs earning less than $1,000 in payroll, contributed less than $1,000 in value added, and generated a total economic output of less than $1,000.</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err="1">
                <a:solidFill>
                  <a:srgbClr val="1E376D"/>
                </a:solidFill>
              </a:rPr>
              <a:t>Reelfoot</a:t>
            </a:r>
            <a:r>
              <a:rPr lang="en-US" sz="3500" dirty="0">
                <a:solidFill>
                  <a:srgbClr val="1E376D"/>
                </a:solidFill>
              </a:rPr>
              <a:t> Lake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a:t>
            </a:r>
            <a:r>
              <a:rPr lang="en-US" dirty="0" err="1"/>
              <a:t>Reelfoot</a:t>
            </a:r>
            <a:r>
              <a:rPr lang="en-US" dirty="0"/>
              <a:t> Lake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dirty="0">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261884"/>
          </a:xfrm>
          <a:prstGeom prst="rect">
            <a:avLst/>
          </a:prstGeom>
          <a:noFill/>
        </p:spPr>
        <p:txBody>
          <a:bodyPr wrap="square" rtlCol="0">
            <a:spAutoFit/>
          </a:bodyPr>
          <a:lstStyle/>
          <a:p>
            <a:pPr algn="ctr"/>
            <a:r>
              <a:rPr lang="en-US" sz="4400" b="1" dirty="0">
                <a:solidFill>
                  <a:schemeClr val="accent3"/>
                </a:solidFill>
                <a:latin typeface="Arial" panose="020B0604020202020204" pitchFamily="34" charset="0"/>
                <a:cs typeface="Arial" panose="020B0604020202020204" pitchFamily="34" charset="0"/>
              </a:rPr>
              <a:t>&lt;10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1"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endParaRPr lang="en-US" sz="3200" b="1" dirty="0">
              <a:solidFill>
                <a:schemeClr val="accent3"/>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830997"/>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endParaRPr lang="en-US" sz="3200" b="1" dirty="0">
              <a:solidFill>
                <a:schemeClr val="accent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830997"/>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&lt;$1,000</a:t>
            </a:r>
            <a:endParaRPr lang="en-US" sz="3200" b="1" dirty="0">
              <a:solidFill>
                <a:schemeClr val="accent3"/>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err="1"/>
              <a:t>Reelfoot</a:t>
            </a:r>
            <a:r>
              <a:rPr lang="en-US" dirty="0"/>
              <a:t> Lake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0M2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b2e1dacc-c954-4408-aa44-64ef90b7ce3a"/>
    <ds:schemaRef ds:uri="52860726-b653-4eba-8fc1-cfbf91000526"/>
    <ds:schemaRef ds:uri="c18e8617-fc0f-4dda-a87a-c0ec120ddf92"/>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3047</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Reelfoot Lake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Reelfoot Lake Airport Impacts</vt:lpstr>
      <vt:lpstr>Tax Analysis</vt:lpstr>
      <vt:lpstr>Statewide Tax Impacts</vt:lpstr>
      <vt:lpstr>Additional  Aviation Benefits</vt:lpstr>
      <vt:lpstr>Case  Studies</vt:lpstr>
      <vt:lpstr>Reelfoot Lake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2021-04-20T14:02:50Z</dcterms:modified>
</cp:coreProperties>
</file>